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7" r:id="rId3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33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3F373-2BA8-28CC-6351-8D68068FB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50129-4545-9797-8BF7-CFE7E1467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ED101-4315-AFB8-B138-0F0A2C1D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C6F3-5807-0F46-ADCF-DA3191D15F3A}" type="datetimeFigureOut">
              <a:rPr lang="en-HR" smtClean="0"/>
              <a:t>09/30/2024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90361-9635-2BB8-746E-9B204EE18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883AC-9EC9-6899-53A9-27E4D618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40FA-EE58-6645-8FC2-A8309B9EBE6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5358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E4C8-9FC9-6CBF-C363-FCF8DB82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7044C-1DAD-C52E-38CC-A1E4E045F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93D6A-66A3-C648-AA09-6138B2817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C6F3-5807-0F46-ADCF-DA3191D15F3A}" type="datetimeFigureOut">
              <a:rPr lang="en-HR" smtClean="0"/>
              <a:t>09/30/2024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01894-AE3C-4054-2248-B4A425C7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31B15-20D7-2E4C-40AB-536FC5F75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40FA-EE58-6645-8FC2-A8309B9EBE6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3667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BB7B56-FA1D-5D11-183A-8BD1C4099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A358C-04A1-3CC6-FB25-8C3FC653E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02389-7FF2-AA74-9A81-EDF866067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C6F3-5807-0F46-ADCF-DA3191D15F3A}" type="datetimeFigureOut">
              <a:rPr lang="en-HR" smtClean="0"/>
              <a:t>09/30/2024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888BD-FD5D-37D8-36B5-ACEF68DA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481F7-6A9A-FDF1-7872-72189752F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40FA-EE58-6645-8FC2-A8309B9EBE6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8455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91D77-5456-09F0-76CE-91816C25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AD980-6C8F-617F-FC71-DDBEBE4C0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1AF0-0FF8-A6C4-0B94-49144115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C6F3-5807-0F46-ADCF-DA3191D15F3A}" type="datetimeFigureOut">
              <a:rPr lang="en-HR" smtClean="0"/>
              <a:t>09/30/2024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9A484-56C0-E74E-FA72-FBE7FCBB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ED783-93BE-C038-3463-690F006B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40FA-EE58-6645-8FC2-A8309B9EBE6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5880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4269-7B7B-4409-0D5A-3B4EEB7CC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38629-26D1-6A6C-4651-1238C27FB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AA47A-34FC-F976-3B2F-040A5E57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C6F3-5807-0F46-ADCF-DA3191D15F3A}" type="datetimeFigureOut">
              <a:rPr lang="en-HR" smtClean="0"/>
              <a:t>09/30/2024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DE2C3-2735-5B92-A7A1-EA68D7CD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8FE07-C15E-41CA-B5B2-E8615E2D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40FA-EE58-6645-8FC2-A8309B9EBE6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6293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C815-E7F9-BB91-83CA-5D941FCF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60BBD-29F5-7AED-432C-7EB3B5C21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B1405-48CF-962F-9735-56915451D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A86A4-6845-908C-20B3-C075BAD6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C6F3-5807-0F46-ADCF-DA3191D15F3A}" type="datetimeFigureOut">
              <a:rPr lang="en-HR" smtClean="0"/>
              <a:t>09/30/2024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DC4D0-DE04-ABCC-617E-F7A13D2D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2EA86-3F05-6996-A544-5ADCEFEB4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40FA-EE58-6645-8FC2-A8309B9EBE6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978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9E26-2771-1C79-E606-F4A83FA02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AF8DC-466E-0417-24A7-516E0F287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9344B-E5A8-3CC9-F970-CD9369066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530B1-CA12-7FDD-2CC6-367C16D2B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F953C4-E86C-CD66-6950-1ADA3A1C0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137215-BA32-7812-CCBE-BE28F718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C6F3-5807-0F46-ADCF-DA3191D15F3A}" type="datetimeFigureOut">
              <a:rPr lang="en-HR" smtClean="0"/>
              <a:t>09/30/2024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FB02E-FDF2-1ADA-95EF-F2F613DEE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4676D2-6AE2-CA7B-9757-4B05A1AD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40FA-EE58-6645-8FC2-A8309B9EBE6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22370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AF6A-087A-3BC2-1C2C-15369CD0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BB97E-EFA1-F40A-E3A8-DAEBC2B1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C6F3-5807-0F46-ADCF-DA3191D15F3A}" type="datetimeFigureOut">
              <a:rPr lang="en-HR" smtClean="0"/>
              <a:t>09/30/2024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0F237-F0A3-E7BB-30B3-EEF1C89D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A07E2F-75D5-AA49-A5EE-09CB526FF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40FA-EE58-6645-8FC2-A8309B9EBE6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3173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55953B-12F4-A094-09C2-E5A0C439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C6F3-5807-0F46-ADCF-DA3191D15F3A}" type="datetimeFigureOut">
              <a:rPr lang="en-HR" smtClean="0"/>
              <a:t>09/30/2024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13E8AE-5A9E-2E49-069A-CFF805669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C0EDA-D30F-8928-FB83-E9548CD2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40FA-EE58-6645-8FC2-A8309B9EBE6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1444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CB11A-265D-D834-DFB1-98FAAA58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BAD12-E028-D740-49B1-789129B22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C3ADB-770D-B4F4-086F-7369871B9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E2C51-88F4-8272-8DAA-DDF7724B3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C6F3-5807-0F46-ADCF-DA3191D15F3A}" type="datetimeFigureOut">
              <a:rPr lang="en-HR" smtClean="0"/>
              <a:t>09/30/2024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5F7E0-863B-8864-734D-6F2E9B8C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13FEC-102D-112E-7B5C-481D61F3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40FA-EE58-6645-8FC2-A8309B9EBE6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7353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1E6FC-ABC2-CBBF-B27F-87263BF13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6C5641-2871-8EC6-F73C-F55534B40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FFAB1-4853-DCAD-95A9-BC5CEDDB1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043AE-E818-DA38-CA81-E5695FF18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C6F3-5807-0F46-ADCF-DA3191D15F3A}" type="datetimeFigureOut">
              <a:rPr lang="en-HR" smtClean="0"/>
              <a:t>09/30/2024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E6D29-82CF-6C4A-8B7D-2D65591E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BD51F-8401-AAE4-EBE1-2ADB87012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40FA-EE58-6645-8FC2-A8309B9EBE6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54672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1EDA5E-C04E-6AB3-3CF6-64F814466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A297C-F758-6B18-2531-AE4E62D47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F7932-73B4-4722-F486-8386248FF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4BC6F3-5807-0F46-ADCF-DA3191D15F3A}" type="datetimeFigureOut">
              <a:rPr lang="en-HR" smtClean="0"/>
              <a:t>09/30/2024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75508-072A-E08B-82BD-477C8C7890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E30BC-D880-7583-6347-34345AFE4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1D40FA-EE58-6645-8FC2-A8309B9EBE6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87850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fet-conference@unipu.h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1CE4C-1810-B7E4-6EFE-6B36DF273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99" r="-2" b="1285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Content Placeholder 4" descr="A city with boats in the water&#10;&#10;Description automatically generated">
            <a:extLst>
              <a:ext uri="{FF2B5EF4-FFF2-40B4-BE49-F238E27FC236}">
                <a16:creationId xmlns:a16="http://schemas.microsoft.com/office/drawing/2014/main" id="{6C747946-590C-5002-7759-C3D444E5B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49" r="-2" b="1963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B448C2-F7BA-07EE-96F8-3AF64A9EA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4659"/>
            <a:ext cx="5019074" cy="16043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kern="1200" dirty="0">
                <a:solidFill>
                  <a:srgbClr val="941100"/>
                </a:solidFill>
                <a:latin typeface="Arial Rounded MT Bold" panose="020F0704030504030204" pitchFamily="34" charset="77"/>
                <a:cs typeface="Calibri" panose="020F0502020204030204" pitchFamily="34" charset="0"/>
              </a:rPr>
              <a:t>Title of paper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9E378-F6E8-6B4C-BBC7-755095E0319D}"/>
              </a:ext>
            </a:extLst>
          </p:cNvPr>
          <p:cNvSpPr txBox="1"/>
          <p:nvPr/>
        </p:nvSpPr>
        <p:spPr>
          <a:xfrm>
            <a:off x="489098" y="4929188"/>
            <a:ext cx="496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R" dirty="0">
                <a:latin typeface="Arial" panose="020B0604020202020204" pitchFamily="34" charset="0"/>
                <a:cs typeface="Arial" panose="020B0604020202020204" pitchFamily="34" charset="0"/>
              </a:rPr>
              <a:t>Information about the author(s)</a:t>
            </a:r>
          </a:p>
        </p:txBody>
      </p:sp>
    </p:spTree>
    <p:extLst>
      <p:ext uri="{BB962C8B-B14F-4D97-AF65-F5344CB8AC3E}">
        <p14:creationId xmlns:p14="http://schemas.microsoft.com/office/powerpoint/2010/main" val="26263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5E32F63-3EE8-C638-5735-BE39CCE85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38" y="239770"/>
            <a:ext cx="11479338" cy="6218181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en-US" sz="2200" b="1" dirty="0">
                <a:solidFill>
                  <a:srgbClr val="941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Technicalities: </a:t>
            </a:r>
          </a:p>
          <a:p>
            <a:pPr algn="just">
              <a:lnSpc>
                <a:spcPct val="140000"/>
              </a:lnSpc>
              <a:buClr>
                <a:srgbClr val="9411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Talking time: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maximum 15 minutes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incl. 5 minutes for questions (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please keep your presentation well within the time limit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40000"/>
              </a:lnSpc>
              <a:buClr>
                <a:srgbClr val="9411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Structure of the presentation: </a:t>
            </a:r>
          </a:p>
          <a:p>
            <a:pPr lvl="1" algn="just">
              <a:lnSpc>
                <a:spcPct val="140000"/>
              </a:lnSpc>
              <a:buClr>
                <a:srgbClr val="941100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Introduction, </a:t>
            </a:r>
          </a:p>
          <a:p>
            <a:pPr lvl="1" algn="just">
              <a:lnSpc>
                <a:spcPct val="140000"/>
              </a:lnSpc>
              <a:buClr>
                <a:srgbClr val="941100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Research objectives, </a:t>
            </a:r>
          </a:p>
          <a:p>
            <a:pPr lvl="1" algn="just">
              <a:lnSpc>
                <a:spcPct val="140000"/>
              </a:lnSpc>
              <a:buClr>
                <a:srgbClr val="941100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Methodology, </a:t>
            </a:r>
          </a:p>
          <a:p>
            <a:pPr lvl="1" algn="just">
              <a:lnSpc>
                <a:spcPct val="140000"/>
              </a:lnSpc>
              <a:buClr>
                <a:srgbClr val="941100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Results, </a:t>
            </a:r>
          </a:p>
          <a:p>
            <a:pPr lvl="1" algn="just">
              <a:lnSpc>
                <a:spcPct val="140000"/>
              </a:lnSpc>
              <a:buClr>
                <a:srgbClr val="941100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lvl="1" algn="just">
              <a:lnSpc>
                <a:spcPct val="140000"/>
              </a:lnSpc>
              <a:buClr>
                <a:srgbClr val="941100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Selected bibliography</a:t>
            </a:r>
          </a:p>
          <a:p>
            <a:pPr algn="just">
              <a:lnSpc>
                <a:spcPct val="140000"/>
              </a:lnSpc>
              <a:buClr>
                <a:srgbClr val="9411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Slide format: Use “Arial” or “Times New Roman”, font size min. 14pt. Limit the number of slides to 10-15. Use graphs and tables where possible for better data visualization.</a:t>
            </a:r>
          </a:p>
          <a:p>
            <a:pPr algn="just">
              <a:lnSpc>
                <a:spcPct val="140000"/>
              </a:lnSpc>
              <a:buClr>
                <a:srgbClr val="9411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Visual style: Use colors and styles from the template to make the presentation visually consistent. Avoid cluttering the slides with text!</a:t>
            </a:r>
          </a:p>
          <a:p>
            <a:pPr algn="just">
              <a:lnSpc>
                <a:spcPct val="140000"/>
              </a:lnSpc>
              <a:buClr>
                <a:srgbClr val="941100"/>
              </a:buClr>
            </a:pPr>
            <a:r>
              <a:rPr lang="hr-H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hr-H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hr-H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hr-H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p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lease send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your final presentation by </a:t>
            </a:r>
            <a:r>
              <a:rPr lang="hr-H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2024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fet-conference@unipu.hr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94ABB-6250-A92B-8D72-DA5BABFBA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1" y="239770"/>
            <a:ext cx="2470212" cy="13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39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T 2024 Template" id="{5AE8C36E-727D-9143-AC51-592D512F218A}" vid="{FA1FBF13-48E0-B441-93D1-AE6F3DBB95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140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Arial Rounded MT Bold</vt:lpstr>
      <vt:lpstr>Avenir Next LT Pro</vt:lpstr>
      <vt:lpstr>Calibri</vt:lpstr>
      <vt:lpstr>Courier New</vt:lpstr>
      <vt:lpstr>Office Theme</vt:lpstr>
      <vt:lpstr>Title of paper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paper</dc:title>
  <dc:creator>Saša Stjepanović</dc:creator>
  <cp:lastModifiedBy>Korisnik</cp:lastModifiedBy>
  <cp:revision>8</cp:revision>
  <dcterms:created xsi:type="dcterms:W3CDTF">2024-06-26T11:30:34Z</dcterms:created>
  <dcterms:modified xsi:type="dcterms:W3CDTF">2024-09-30T06:53:44Z</dcterms:modified>
</cp:coreProperties>
</file>